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3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007D2-22CA-544A-A7B6-993A977AB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A3AC15-A0F5-9F17-BEE8-D32FEA6A4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6746F-8CC1-DEA4-3A3B-7BC097934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DF93-22A1-4A98-8693-EFB5F96F1162}" type="datetimeFigureOut">
              <a:rPr lang="en-AU" smtClean="0"/>
              <a:t>29/05/2026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F9244-DB37-879E-D308-D2EE81D4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69C7-3DD9-1B4D-A7B9-A257FF09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95C2-A1E0-47CB-B016-EDDF79DD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619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5EA20-E4DB-8090-52CF-F176C41D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B73CA-CF67-C861-DD64-5AA255FA8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F7930-433A-A562-BBBA-2F1595C6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DF93-22A1-4A98-8693-EFB5F96F1162}" type="datetimeFigureOut">
              <a:rPr lang="en-AU" smtClean="0"/>
              <a:t>29/05/2026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B17B7-633F-9C8E-FB50-3A284F6F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B0D95-8090-CE76-F2CA-F25C89CF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95C2-A1E0-47CB-B016-EDDF79DD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763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B3FB3-CC7C-F6CA-D8EB-DA47AF312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4519B-3872-2095-CA8F-2E15582F1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C9177-F684-6239-1439-C706A9960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DF93-22A1-4A98-8693-EFB5F96F1162}" type="datetimeFigureOut">
              <a:rPr lang="en-AU" smtClean="0"/>
              <a:t>29/05/2026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410E6-6A9E-4421-03BE-498246F9D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87410-CAF7-F4E1-620E-A324451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95C2-A1E0-47CB-B016-EDDF79DD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641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2528-F3A3-ABEA-7AFD-ED2FF92B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4FEB0-CEF1-5C4B-EE62-7ADCDF803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2F705-4ABB-832D-D719-900BB88D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DF93-22A1-4A98-8693-EFB5F96F1162}" type="datetimeFigureOut">
              <a:rPr lang="en-AU" smtClean="0"/>
              <a:t>29/05/2026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B776B-1332-4CC6-394A-6C6C9FCD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E2C11-F9A4-093B-1B65-C21B7FA7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95C2-A1E0-47CB-B016-EDDF79DD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40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D55A6-1252-F6F4-F9DF-DEC32E9C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94FEB-CA75-E133-5892-7DB80E8C9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80F9D-6A10-E2EF-8C8F-CD124558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DF93-22A1-4A98-8693-EFB5F96F1162}" type="datetimeFigureOut">
              <a:rPr lang="en-AU" smtClean="0"/>
              <a:t>29/05/2026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96DD-D091-FFBB-B0CE-F4D31F76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2789B-30A0-232B-EB90-266F29A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95C2-A1E0-47CB-B016-EDDF79DD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491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017D-497F-5CBC-6E8C-417B9A9C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184E6-97F4-9B75-F188-0B98F9168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028AF-749D-F1A4-451C-EEE03F99C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F4175-3116-0141-ACD2-588555A1F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DF93-22A1-4A98-8693-EFB5F96F1162}" type="datetimeFigureOut">
              <a:rPr lang="en-AU" smtClean="0"/>
              <a:t>29/05/2026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5F3D8-9B77-53F9-FA2F-B4E3B9DC5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56BD1-1009-62CB-F0CD-8E72A878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95C2-A1E0-47CB-B016-EDDF79DD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073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91420-EA64-A63B-1A4F-80A6117E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FCACF-C988-10B2-6E75-EB3940154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65418-8173-DE91-24E3-ABC2CB62D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D3D9F-22D0-0C8D-298F-A6DE2D5A1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6DECD-8119-3538-A7E6-B0F4497BF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84529D-01FE-BF79-55ED-6701E0CF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DF93-22A1-4A98-8693-EFB5F96F1162}" type="datetimeFigureOut">
              <a:rPr lang="en-AU" smtClean="0"/>
              <a:t>29/05/2026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4AAF6-CFEB-7E6E-0FB2-B114EF6D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2CD991-65D4-F562-EFF3-0A2AB6FD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95C2-A1E0-47CB-B016-EDDF79DD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651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4DF42-D674-0BD3-92E3-F904B28F6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F8BD9-2BFE-B519-5751-338A8AA4E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DF93-22A1-4A98-8693-EFB5F96F1162}" type="datetimeFigureOut">
              <a:rPr lang="en-AU" smtClean="0"/>
              <a:t>29/05/2026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1BC7B-F775-2902-712E-A1CCEAC1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CB46C-4F33-D785-4460-1248A9B26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95C2-A1E0-47CB-B016-EDDF79DD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388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D66AC7-F4CD-3C42-0B55-25299C8C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DF93-22A1-4A98-8693-EFB5F96F1162}" type="datetimeFigureOut">
              <a:rPr lang="en-AU" smtClean="0"/>
              <a:t>29/05/2026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BDD561-51EB-ED6C-3416-31E7D971B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330BD-8DE9-2560-7940-5A4C7F4F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95C2-A1E0-47CB-B016-EDDF79DD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966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A6D7-DAE8-65F3-C31B-7C9C1F96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5F31B-D633-A22C-25C8-1A486C65C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8C74C-858D-A02F-887F-7FFEBECBD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7EDFA-9309-0AFA-6FAA-F8CEB9999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DF93-22A1-4A98-8693-EFB5F96F1162}" type="datetimeFigureOut">
              <a:rPr lang="en-AU" smtClean="0"/>
              <a:t>29/05/2026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256BB-6C33-B7CA-2CE5-5B4F05467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397AD-2488-5133-53A0-0D92758A3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95C2-A1E0-47CB-B016-EDDF79DD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716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E6709-80FC-379F-6CC3-9B5EE3A2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8918FF-6DB1-661E-43CF-B9F5D8A5A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59C1F-E6C1-FEEC-B8DF-E5F26619C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72486-584E-2E72-E0C5-F6686436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DF93-22A1-4A98-8693-EFB5F96F1162}" type="datetimeFigureOut">
              <a:rPr lang="en-AU" smtClean="0"/>
              <a:t>29/05/2026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BA395-DE27-6A83-1FF2-8EA149CB0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B1867-AB4B-1008-9DB8-D1D05F7E0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495C2-A1E0-47CB-B016-EDDF79DD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544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6F6C22-304A-4FFE-B2E0-87B1B87C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C9854-AD5C-FFEC-2DC5-EDA232335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DD046-5F1B-AF09-2200-E8D479F0B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6BDF93-22A1-4A98-8693-EFB5F96F1162}" type="datetimeFigureOut">
              <a:rPr lang="en-AU" smtClean="0"/>
              <a:t>29/05/2026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D4858-8DFB-E89E-3AB5-0C510CA30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C9F85-84AC-7A98-1525-0E0308D00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A495C2-A1E0-47CB-B016-EDDF79DDE0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551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E0897-17AC-05EB-4EA6-063F3FE8E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7D4449-FD0C-3144-A02A-5CB19BAE44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9FE48-AFE3-5989-7574-E619E05FB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69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Allister Lum Mow</dc:creator>
  <cp:lastModifiedBy>Allister Lum Mow</cp:lastModifiedBy>
  <cp:revision>1</cp:revision>
  <dcterms:created xsi:type="dcterms:W3CDTF">2026-05-29T02:18:35Z</dcterms:created>
  <dcterms:modified xsi:type="dcterms:W3CDTF">2026-05-29T02:19:00Z</dcterms:modified>
</cp:coreProperties>
</file>